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2" r:id="rId2"/>
    <p:sldId id="269" r:id="rId3"/>
    <p:sldId id="268" r:id="rId4"/>
    <p:sldId id="257" r:id="rId5"/>
    <p:sldId id="262" r:id="rId6"/>
    <p:sldId id="263" r:id="rId7"/>
    <p:sldId id="264" r:id="rId8"/>
    <p:sldId id="265" r:id="rId9"/>
    <p:sldId id="258" r:id="rId10"/>
    <p:sldId id="259" r:id="rId11"/>
    <p:sldId id="266" r:id="rId12"/>
    <p:sldId id="267" r:id="rId13"/>
    <p:sldId id="260" r:id="rId14"/>
    <p:sldId id="261" r:id="rId15"/>
    <p:sldId id="278" r:id="rId16"/>
    <p:sldId id="270" r:id="rId17"/>
    <p:sldId id="271" r:id="rId18"/>
    <p:sldId id="279" r:id="rId19"/>
    <p:sldId id="274" r:id="rId20"/>
    <p:sldId id="276" r:id="rId21"/>
    <p:sldId id="275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4133-C0E2-4E19-96BA-42655E158DEF}" type="datetimeFigureOut">
              <a:rPr lang="ru-RU" smtClean="0"/>
              <a:pPr/>
              <a:t>чт 15.11.18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86CEB-0163-4E50-9141-03E4B62A7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0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86CEB-0163-4E50-9141-03E4B62A75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11/15/2018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ovostroy.su/regions/u/b/g/box_orig/5199cca5ea04c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омп\Мои документы\Мои рисунки\iCABQ390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662241" cy="2928958"/>
          </a:xfrm>
          <a:prstGeom prst="rect">
            <a:avLst/>
          </a:prstGeom>
          <a:noFill/>
        </p:spPr>
      </p:pic>
      <p:pic>
        <p:nvPicPr>
          <p:cNvPr id="1028" name="Picture 4" descr="C:\Documents and Settings\комп\Мои документы\Мои рисунки\iCAJ3XW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14356"/>
            <a:ext cx="2500314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комп\Мои документы\Мои рисунки\iCASZGGS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85926"/>
            <a:ext cx="3071834" cy="2071702"/>
          </a:xfrm>
          <a:prstGeom prst="rect">
            <a:avLst/>
          </a:prstGeom>
          <a:noFill/>
        </p:spPr>
      </p:pic>
      <p:pic>
        <p:nvPicPr>
          <p:cNvPr id="1030" name="Picture 6" descr="C:\Documents and Settings\комп\Мои документы\Мои рисунки\iCAXAI2Q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071942"/>
            <a:ext cx="2143125" cy="1428750"/>
          </a:xfrm>
          <a:prstGeom prst="rect">
            <a:avLst/>
          </a:prstGeom>
          <a:noFill/>
        </p:spPr>
      </p:pic>
      <p:pic>
        <p:nvPicPr>
          <p:cNvPr id="1031" name="Picture 7" descr="C:\Documents and Settings\комп\Мои документы\Мои рисунки\iCADURGT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000372"/>
            <a:ext cx="164306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комп\Мои документы\Мои рисунки\lib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715000" cy="4476750"/>
          </a:xfrm>
          <a:prstGeom prst="rect">
            <a:avLst/>
          </a:prstGeom>
          <a:noFill/>
        </p:spPr>
      </p:pic>
      <p:pic>
        <p:nvPicPr>
          <p:cNvPr id="2" name="Picture 2" descr="C:\Documents and Settings\комп\Мои документы\Мои рисунки\iCAHFY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857760"/>
            <a:ext cx="1428750" cy="1076325"/>
          </a:xfrm>
          <a:prstGeom prst="rect">
            <a:avLst/>
          </a:prstGeom>
          <a:noFill/>
        </p:spPr>
      </p:pic>
      <p:pic>
        <p:nvPicPr>
          <p:cNvPr id="3" name="Picture 3" descr="C:\Documents and Settings\комп\Мои документы\Мои рисунки\iCAPM75N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129540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7119" y="4929198"/>
            <a:ext cx="4996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library ['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laɪbr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(ə)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омп\Мои документы\Мои рисунки\16733887-illustration-of-a-pet-shop-on-a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3429024" cy="2143140"/>
          </a:xfrm>
          <a:prstGeom prst="rect">
            <a:avLst/>
          </a:prstGeom>
          <a:noFill/>
        </p:spPr>
      </p:pic>
      <p:pic>
        <p:nvPicPr>
          <p:cNvPr id="9219" name="Picture 3" descr="C:\Documents and Settings\комп\Мои документы\Мои рисунки\iCAKXH6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3714776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36863" y="3244334"/>
            <a:ext cx="4669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Pet shop [pet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ʃɔp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комп\Мои документы\200906191142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7715304" cy="5643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643578"/>
            <a:ext cx="5709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restaurant ['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restərɔnt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\Мои документы\1097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350000" cy="47625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5429264"/>
            <a:ext cx="5500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429264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tɔɪ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ʃɔp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комп\Мои документы\jjb_181743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874000" cy="4927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42926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sports shop [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spɔ:ts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ʃɔp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013"/>
            <a:ext cx="6804756" cy="60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1000" y="-16173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</a:t>
            </a:r>
            <a:r>
              <a:rPr lang="en-US" sz="4000" dirty="0" smtClean="0"/>
              <a:t>restaurant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948788"/>
            <a:ext cx="26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ost office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0953" y="1241175"/>
            <a:ext cx="174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hotel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7344" y="2115143"/>
            <a:ext cx="30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ports center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3273" y="2447989"/>
            <a:ext cx="1709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bank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0419" y="2774101"/>
            <a:ext cx="297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ewsagent”s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1383" y="3911755"/>
            <a:ext cx="130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cafe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4257387"/>
            <a:ext cx="229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5517231"/>
            <a:ext cx="312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supermarket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7164" y="5661248"/>
            <a:ext cx="239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chemist”s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84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24282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buy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parrot at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pet shop.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you can. You can buy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parrot at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pet shop.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buy a teddy bear at the chemist’s.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No, you can’t. You can’t buy a teddy bear at the chemist’s. You can buy a teddy bear at the toy shop.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омп\Мои документы\Мои рисунки\iCAYB2W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1" y="389166"/>
            <a:ext cx="2420931" cy="1815698"/>
          </a:xfrm>
          <a:prstGeom prst="rect">
            <a:avLst/>
          </a:prstGeom>
          <a:noFill/>
        </p:spPr>
      </p:pic>
      <p:pic>
        <p:nvPicPr>
          <p:cNvPr id="1028" name="Picture 4" descr="C:\Documents and Settings\комп\Мои документы\Мои рисунки\iCAYYVQ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28" y="561512"/>
            <a:ext cx="1853405" cy="1643352"/>
          </a:xfrm>
          <a:prstGeom prst="rect">
            <a:avLst/>
          </a:prstGeom>
          <a:noFill/>
        </p:spPr>
      </p:pic>
      <p:pic>
        <p:nvPicPr>
          <p:cNvPr id="1030" name="Picture 6" descr="C:\Documents and Settings\комп\Мои документы\Мои рисунки\iCAQCYVL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500306"/>
            <a:ext cx="1905000" cy="1428750"/>
          </a:xfrm>
          <a:prstGeom prst="rect">
            <a:avLst/>
          </a:prstGeom>
          <a:noFill/>
        </p:spPr>
      </p:pic>
      <p:pic>
        <p:nvPicPr>
          <p:cNvPr id="1031" name="Picture 7" descr="C:\Documents and Settings\комп\Мои документы\Мои рисунки\iCAYMGDC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429132"/>
            <a:ext cx="1905000" cy="1428750"/>
          </a:xfrm>
          <a:prstGeom prst="rect">
            <a:avLst/>
          </a:prstGeom>
          <a:noFill/>
        </p:spPr>
      </p:pic>
      <p:pic>
        <p:nvPicPr>
          <p:cNvPr id="1033" name="Picture 9" descr="C:\Documents and Settings\комп\Мои документы\Мои рисунки\iCAWHFKF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712" y="4929197"/>
            <a:ext cx="2663710" cy="1664819"/>
          </a:xfrm>
          <a:prstGeom prst="rect">
            <a:avLst/>
          </a:prstGeom>
          <a:noFill/>
        </p:spPr>
      </p:pic>
      <p:pic>
        <p:nvPicPr>
          <p:cNvPr id="1035" name="Picture 11" descr="C:\Documents and Settings\комп\Мои документы\Мои рисунки\iCAGMLAW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505120"/>
            <a:ext cx="2143140" cy="1709952"/>
          </a:xfrm>
          <a:prstGeom prst="rect">
            <a:avLst/>
          </a:prstGeom>
          <a:noFill/>
        </p:spPr>
      </p:pic>
      <p:pic>
        <p:nvPicPr>
          <p:cNvPr id="1026" name="Picture 2" descr="C:\Users\User\Downloads\51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" y="1349714"/>
            <a:ext cx="188882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ownloads\katalog_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0" y="3929056"/>
            <a:ext cx="1865784" cy="13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2520280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Newsagent's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04664"/>
            <a:ext cx="223224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Bus station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08030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8564" y="1782456"/>
            <a:ext cx="2275563" cy="107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Supermarket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404664"/>
            <a:ext cx="230425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Library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556792"/>
            <a:ext cx="23042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Chemist's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642" y="4365104"/>
            <a:ext cx="237626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Bank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42587" y="4509120"/>
            <a:ext cx="2592288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Post office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5085184"/>
            <a:ext cx="2304256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Coffee shop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42587" y="3541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88481" y="173542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92620" y="36583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95318" y="45091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67867" y="51622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4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692332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kind of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neighbourhood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you live?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 live in a beautiful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neighbourhood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Is there a post office in your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neighbourhood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Where is it?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There’s a  post office right next to the bank.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My Neighbourhood</a:t>
            </a:r>
            <a:endParaRPr lang="ru-RU" sz="6600" dirty="0"/>
          </a:p>
        </p:txBody>
      </p:sp>
      <p:pic>
        <p:nvPicPr>
          <p:cNvPr id="4" name="Picture 4" descr="http://www.novostroy.su/regions/u/b/g/box_orig/5199cca5ea04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4362336" cy="4095752"/>
          </a:xfrm>
          <a:prstGeom prst="rect">
            <a:avLst/>
          </a:prstGeom>
          <a:noFill/>
        </p:spPr>
      </p:pic>
      <p:pic>
        <p:nvPicPr>
          <p:cNvPr id="5" name="Picture 6" descr="C:\Documents and Settings\комп\Мои документы\Мои рисунки\5199cc70a2b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54" y="2428868"/>
            <a:ext cx="478634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4617B"/>
                </a:solidFill>
                <a:latin typeface="Constantia"/>
                <a:ea typeface="+mj-ea"/>
                <a:cs typeface="+mj-cs"/>
              </a:rPr>
              <a:t>Your homework</a:t>
            </a:r>
            <a:r>
              <a:rPr lang="en-US" sz="5000" b="1" dirty="0" smtClean="0">
                <a:solidFill>
                  <a:srgbClr val="04617B"/>
                </a:solidFill>
                <a:latin typeface="Constantia"/>
                <a:ea typeface="+mj-ea"/>
                <a:cs typeface="+mj-cs"/>
              </a:rPr>
              <a:t>: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.20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ex.4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комп\Мои документы\Мои рисунки\avatar-221862-20130321155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143932" cy="5510234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1472" y="1000108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Thank you for your work!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омп\Мои документы\Мои рисунки\1329280156_52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667500" cy="4438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072074"/>
            <a:ext cx="5718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post office [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pəust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ɔfɪs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\Мои документы\b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267325" cy="4610100"/>
          </a:xfrm>
          <a:prstGeom prst="rect">
            <a:avLst/>
          </a:prstGeom>
          <a:noFill/>
        </p:spPr>
      </p:pic>
      <p:pic>
        <p:nvPicPr>
          <p:cNvPr id="1027" name="Picture 3" descr="C:\Documents and Settings\комп\Мои документы\Мои рисунки\iCAUI413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00570"/>
            <a:ext cx="1790700" cy="1428750"/>
          </a:xfrm>
          <a:prstGeom prst="rect">
            <a:avLst/>
          </a:prstGeom>
          <a:noFill/>
        </p:spPr>
      </p:pic>
      <p:pic>
        <p:nvPicPr>
          <p:cNvPr id="1028" name="Picture 4" descr="C:\Documents and Settings\комп\Мои документы\Мои рисунки\iCA2E5Y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643446"/>
            <a:ext cx="190500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2643182"/>
            <a:ext cx="192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bæŋk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714620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bank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омп\Мои документы\Ba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357826"/>
            <a:ext cx="4389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Baker’s ['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beɪkəz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комп\Мои документы\Мои рисунки\shutterstock-50-d3e8c090944-original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00240"/>
            <a:ext cx="9144000" cy="4500566"/>
          </a:xfrm>
          <a:prstGeom prst="rect">
            <a:avLst/>
          </a:prstGeom>
          <a:noFill/>
        </p:spPr>
      </p:pic>
      <p:pic>
        <p:nvPicPr>
          <p:cNvPr id="6148" name="Picture 4" descr="C:\Documents and Settings\комп\Мои документы\Мои рисунки\iCA3EAJ3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714500" cy="142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3" y="500042"/>
            <a:ext cx="6072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greengrocer’s ['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gri:ngrəusəs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\Мои документы\Мои рисунки\ar123508443150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35000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286388"/>
            <a:ext cx="92155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supermarket ['s(j)u:pə'mɑ:kɪt]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омп\Мои документы\Мои рисунки\rsz_carrolls-54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2857500"/>
          </a:xfrm>
          <a:prstGeom prst="rect">
            <a:avLst/>
          </a:prstGeom>
          <a:noFill/>
        </p:spPr>
      </p:pic>
      <p:pic>
        <p:nvPicPr>
          <p:cNvPr id="8195" name="Picture 3" descr="C:\Documents and Settings\комп\Мои документы\Мои рисунки\newsag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714876" cy="371475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628" y="3500438"/>
            <a:ext cx="3929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newsagent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['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nju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ɪʤ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(ə)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nts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\Мои документы\Lekarstvennyie-preparatyi-460x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381500" cy="3286125"/>
          </a:xfrm>
          <a:prstGeom prst="rect">
            <a:avLst/>
          </a:prstGeom>
          <a:noFill/>
        </p:spPr>
      </p:pic>
      <p:pic>
        <p:nvPicPr>
          <p:cNvPr id="3" name="Picture 2" descr="C:\Documents and Settings\комп\Мои документы\Мои рисунки\iCAFDT2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152650" cy="142875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868" y="1214422"/>
            <a:ext cx="5143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chemist's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['keməsts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7">
      <a:dk1>
        <a:srgbClr val="01303D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54A838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205</Words>
  <Application>Microsoft Office PowerPoint</Application>
  <PresentationFormat>Экран (4:3)</PresentationFormat>
  <Paragraphs>52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Презентация PowerPoint</vt:lpstr>
      <vt:lpstr>My Neighbourhood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Пользователь</cp:lastModifiedBy>
  <cp:revision>70</cp:revision>
  <cp:lastPrinted>2018-11-15T17:06:29Z</cp:lastPrinted>
  <dcterms:created xsi:type="dcterms:W3CDTF">2013-11-08T17:35:42Z</dcterms:created>
  <dcterms:modified xsi:type="dcterms:W3CDTF">2018-11-15T17:54:01Z</dcterms:modified>
</cp:coreProperties>
</file>