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77" r:id="rId4"/>
    <p:sldId id="289" r:id="rId5"/>
    <p:sldId id="278" r:id="rId6"/>
    <p:sldId id="279" r:id="rId7"/>
    <p:sldId id="283" r:id="rId8"/>
    <p:sldId id="284" r:id="rId9"/>
    <p:sldId id="280" r:id="rId10"/>
    <p:sldId id="288" r:id="rId11"/>
    <p:sldId id="281" r:id="rId12"/>
    <p:sldId id="282" r:id="rId13"/>
    <p:sldId id="290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6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A08FC-7407-44C5-9405-8063365F0677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A9AF4-58FA-4687-AEF1-2F0887313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5C506-A568-46EE-9C92-C6FB74FC0E22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4435F-E0D7-471C-8B61-0137471CA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8CCE3-D0DD-4880-B017-A8EAE614B8DA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51811-3719-45E1-BC42-4D94A2C0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91574-471B-4FEE-AA54-D8892310FF47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1E564-C2BC-4DD2-BE74-0D36403A9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C8848-E039-4755-ADD2-7A78EBA044CC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9A282-81CF-4EEB-9FD1-FF989D822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EBCEB-E484-48EF-B318-1D0735889B81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3F25-6A69-4F57-A133-40BC7A810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3AF09-6F02-4DF0-9035-35DC0F32EF75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475AF-347C-4F76-8388-B7AE25DB8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F555E-9696-41EF-9E5A-94F527B9171D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584B4-D0F3-4119-8E5C-0A6A9CC06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C0605-3C68-4B71-8AAF-A25D32420458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B450B-721F-432D-9445-AC90473656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B0D50-188B-43D1-9458-4D50CFA13B9E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CB6C-720C-4B50-8B0B-26DE59037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09093-B10E-4D79-B8A2-882AAB4D3B5B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8B96E-596D-4F9F-BFE8-DB31E6CFCF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EA0C30-E79D-436E-BC97-0E49CE6E4A36}" type="datetimeFigureOut">
              <a:rPr lang="ru-RU"/>
              <a:pPr>
                <a:defRPr/>
              </a:pPr>
              <a:t>14.12.2013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93627B-2D23-4EF1-8364-4F44035E4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file:///C:\Users\ASUS\Desktop\&#1089;&#1085;&#1077;&#1078;&#1080;&#1085;&#1082;&#1072;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file:///C:\Users\ASUS\Desktop\&#1087;&#1072;&#1085;&#1080;&#1085;-&#1082;&#1086;&#1083;&#1086;&#1084;&#1077;&#1085;&#1089;&#1082;&#1080;&#1081;.gi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Users\учитель\Desktop\СОЧИ\сочи 2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 bwMode="auto">
          <a:xfrm>
            <a:off x="1116013" y="188913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Символ    </a:t>
            </a:r>
            <a:r>
              <a:rPr lang="ru-RU" smtClean="0">
                <a:solidFill>
                  <a:schemeClr val="hlink"/>
                </a:solidFill>
                <a:effectLst/>
                <a:latin typeface="Arial" charset="0"/>
              </a:rPr>
              <a:t>эмблема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>
          <a:xfrm>
            <a:off x="971550" y="2349500"/>
            <a:ext cx="6400800" cy="3475038"/>
          </a:xfrm>
        </p:spPr>
        <p:txBody>
          <a:bodyPr/>
          <a:lstStyle/>
          <a:p>
            <a:pPr lvl="3"/>
            <a:r>
              <a:rPr lang="ru-RU" smtClean="0">
                <a:hlinkClick r:id="rId2" action="ppaction://hlinkfile"/>
              </a:rPr>
              <a:t>C:\Users\ASUS\Desktop\снежинка.jpg</a:t>
            </a:r>
            <a:endParaRPr lang="ru-RU" smtClean="0"/>
          </a:p>
        </p:txBody>
      </p:sp>
      <p:pic>
        <p:nvPicPr>
          <p:cNvPr id="22531" name="Picture 5" descr="снеж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981075"/>
            <a:ext cx="52562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учитель\Desktop\СОЧИ\символы параолимпийских иг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1550" y="1557338"/>
            <a:ext cx="46736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 bwMode="auto">
          <a:xfrm>
            <a:off x="1322388" y="260350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Символ    </a:t>
            </a:r>
            <a:r>
              <a:rPr lang="ru-RU" sz="5400" smtClean="0">
                <a:solidFill>
                  <a:schemeClr val="hlink"/>
                </a:solidFill>
                <a:effectLst/>
                <a:latin typeface="Arial" charset="0"/>
              </a:rPr>
              <a:t>эмблемы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учитель\Desktop\СОЧИ\оливковаяи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341438"/>
            <a:ext cx="2808287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708275"/>
            <a:ext cx="5668962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 bwMode="auto">
          <a:xfrm>
            <a:off x="1763713" y="198438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Символ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оливковая ветвь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827088" y="260350"/>
            <a:ext cx="6511925" cy="1143000"/>
          </a:xfrm>
          <a:noFill/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Олимпиада-80</a:t>
            </a:r>
            <a:b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 в Москве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4294967295"/>
          </p:nvPr>
        </p:nvSpPr>
        <p:spPr bwMode="auto">
          <a:xfrm>
            <a:off x="2195513" y="333375"/>
            <a:ext cx="4752975" cy="1223963"/>
          </a:xfrm>
          <a:prstGeom prst="rect">
            <a:avLst/>
          </a:prstGeom>
        </p:spPr>
        <p:txBody>
          <a:bodyPr/>
          <a:lstStyle/>
          <a:p>
            <a:pPr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30724" name="Picture 4" descr="олимп 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7338"/>
            <a:ext cx="5580063" cy="4184650"/>
          </a:xfrm>
          <a:prstGeom prst="rect">
            <a:avLst/>
          </a:prstGeom>
          <a:noFill/>
        </p:spPr>
      </p:pic>
      <p:pic>
        <p:nvPicPr>
          <p:cNvPr id="30725" name="Picture 5" descr="мишка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549275"/>
            <a:ext cx="1555750" cy="2508250"/>
          </a:xfrm>
          <a:prstGeom prst="rect">
            <a:avLst/>
          </a:prstGeom>
          <a:noFill/>
        </p:spPr>
      </p:pic>
      <p:pic>
        <p:nvPicPr>
          <p:cNvPr id="30726" name="Picture 6" descr="мишка лети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3644900"/>
            <a:ext cx="4351338" cy="283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учитель\Desktop\СОЧИ\хокк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7338" y="957263"/>
            <a:ext cx="2125662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781300"/>
            <a:ext cx="1316037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учитель\Desktop\СОЧИ\лыжные гон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03625" y="9572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82963" y="2781300"/>
            <a:ext cx="149225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549275"/>
            <a:ext cx="14192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учитель\Desktop\СОЧИ\слалом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84875" y="2827338"/>
            <a:ext cx="2333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C:\Users\учитель\Desktop\СОЧИ\фристайл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9388" y="4951413"/>
            <a:ext cx="2543175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03625" y="4735513"/>
            <a:ext cx="146367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00788" y="4843463"/>
            <a:ext cx="2146300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3" y="297412"/>
            <a:ext cx="6512511" cy="576064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СПОРТ В ЗАГАДКАХ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 bwMode="auto">
          <a:xfrm>
            <a:off x="1331913" y="404813"/>
            <a:ext cx="6511925" cy="4319587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6600" smtClean="0"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lang="ru-RU" sz="6600" smtClean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6600" smtClean="0">
                <a:solidFill>
                  <a:schemeClr val="tx1"/>
                </a:solidFill>
                <a:effectLst/>
                <a:latin typeface="Arial" charset="0"/>
              </a:rPr>
              <a:t> Спорт- это   здорово!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 bwMode="auto">
          <a:xfrm>
            <a:off x="1187450" y="4581525"/>
            <a:ext cx="6727825" cy="165576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Первый олимпийский чемпион России-Панин -Коломенский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hlinkClick r:id="rId2" action="ppaction://hlinkfile"/>
              </a:rPr>
              <a:t>C:\Users\ASUS\Desktop\панин-коломенский.gif</a:t>
            </a:r>
            <a:endParaRPr lang="ru-RU" smtClean="0"/>
          </a:p>
        </p:txBody>
      </p:sp>
      <p:pic>
        <p:nvPicPr>
          <p:cNvPr id="14339" name="Picture 4" descr="панин-коломен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188913"/>
            <a:ext cx="626427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учитель\Desktop\СОЧИ\фла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512888"/>
            <a:ext cx="684212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 bwMode="auto">
          <a:xfrm>
            <a:off x="1260475" y="188913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Символ       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флаг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>
          <a:xfrm>
            <a:off x="1116013" y="0"/>
            <a:ext cx="6480175" cy="11969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Символ </a:t>
            </a:r>
            <a:r>
              <a:rPr lang="ru-RU" sz="5400" smtClean="0">
                <a:solidFill>
                  <a:schemeClr val="hlink"/>
                </a:solidFill>
                <a:effectLst/>
                <a:latin typeface="Arial" charset="0"/>
              </a:rPr>
              <a:t>олимпийский</a:t>
            </a:r>
            <a:br>
              <a:rPr lang="ru-RU" sz="5400" smtClean="0">
                <a:solidFill>
                  <a:schemeClr val="hlink"/>
                </a:solidFill>
                <a:effectLst/>
                <a:latin typeface="Arial" charset="0"/>
              </a:rPr>
            </a:br>
            <a:r>
              <a:rPr lang="ru-RU" sz="5400" smtClean="0">
                <a:solidFill>
                  <a:schemeClr val="hlink"/>
                </a:solidFill>
                <a:effectLst/>
                <a:latin typeface="Arial" charset="0"/>
              </a:rPr>
              <a:t>гимн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0"/>
            <a:ext cx="7219950" cy="4206875"/>
          </a:xfrm>
        </p:spPr>
        <p:txBody>
          <a:bodyPr/>
          <a:lstStyle/>
          <a:p>
            <a:r>
              <a:rPr lang="ru-RU" sz="6000" smtClean="0">
                <a:latin typeface="Arial" charset="0"/>
              </a:rPr>
              <a:t>    </a:t>
            </a:r>
            <a:endParaRPr lang="ru-RU" sz="6000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6387" name="Picture 4" descr="гим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133600"/>
            <a:ext cx="720090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учитель\Desktop\СОЧИ\флаг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557338"/>
            <a:ext cx="6580187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96975"/>
            <a:ext cx="352425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 bwMode="auto">
          <a:xfrm>
            <a:off x="1476375" y="188913"/>
            <a:ext cx="6511925" cy="954087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Символ     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огонь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учитель\Desktop\СОЧИ\кля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763" y="1268413"/>
            <a:ext cx="6407150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 bwMode="auto">
          <a:xfrm>
            <a:off x="1782763" y="127000"/>
            <a:ext cx="6513512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Символ   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клятва</a:t>
            </a:r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188" y="2060575"/>
            <a:ext cx="7489825" cy="3873500"/>
          </a:xfrm>
        </p:spPr>
        <p:txBody>
          <a:bodyPr/>
          <a:lstStyle/>
          <a:p>
            <a:r>
              <a:rPr lang="ru-RU" sz="6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«Быстрее,</a:t>
            </a:r>
          </a:p>
          <a:p>
            <a:pPr algn="ctr"/>
            <a:r>
              <a:rPr lang="ru-RU" sz="6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выше, </a:t>
            </a:r>
          </a:p>
          <a:p>
            <a:pPr algn="r"/>
            <a:r>
              <a:rPr lang="ru-RU" sz="60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сильнее!»</a:t>
            </a:r>
          </a:p>
        </p:txBody>
      </p:sp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 bwMode="auto">
          <a:xfrm>
            <a:off x="900113" y="260350"/>
            <a:ext cx="7175500" cy="1793875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marL="639763" eaLnBrk="1" hangingPunct="1"/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Символ    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девиз</a:t>
            </a:r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учитель\Desktop\СОЧИ\меда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628775"/>
            <a:ext cx="79438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xfrm>
            <a:off x="1296988" y="333375"/>
            <a:ext cx="6513512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solidFill>
                  <a:schemeClr val="tx1"/>
                </a:solidFill>
                <a:effectLst/>
                <a:latin typeface="Arial" charset="0"/>
              </a:rPr>
              <a:t>Символ    </a:t>
            </a:r>
            <a:r>
              <a:rPr lang="ru-RU" sz="6000" smtClean="0">
                <a:solidFill>
                  <a:schemeClr val="hlink"/>
                </a:solidFill>
                <a:effectLst/>
                <a:latin typeface="Arial" charset="0"/>
              </a:rPr>
              <a:t>медали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учитель\Desktop\СОЧИ\зай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306513"/>
            <a:ext cx="299720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425700"/>
            <a:ext cx="1798637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4437063"/>
            <a:ext cx="2874963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Заголовок 1"/>
          <p:cNvSpPr>
            <a:spLocks noGrp="1"/>
          </p:cNvSpPr>
          <p:nvPr>
            <p:ph type="title"/>
          </p:nvPr>
        </p:nvSpPr>
        <p:spPr bwMode="auto">
          <a:xfrm>
            <a:off x="1677988" y="163513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4200" smtClean="0">
                <a:solidFill>
                  <a:schemeClr val="tx1"/>
                </a:solidFill>
                <a:effectLst/>
                <a:latin typeface="Arial" charset="0"/>
              </a:rPr>
              <a:t>Символ    </a:t>
            </a:r>
            <a:r>
              <a:rPr lang="ru-RU" sz="5400" smtClean="0">
                <a:solidFill>
                  <a:schemeClr val="hlink"/>
                </a:solidFill>
                <a:effectLst/>
                <a:latin typeface="Arial" charset="0"/>
              </a:rPr>
              <a:t>талисманы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40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Trebuchet MS</vt:lpstr>
      <vt:lpstr>Georgia</vt:lpstr>
      <vt:lpstr>Calibri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Первый олимпийский чемпион России-Панин -Коломенский</vt:lpstr>
      <vt:lpstr>Символ        флаг</vt:lpstr>
      <vt:lpstr>Символ олимпийский гимн</vt:lpstr>
      <vt:lpstr>Символ      огонь</vt:lpstr>
      <vt:lpstr>Символ    клятва     </vt:lpstr>
      <vt:lpstr>Символ     девиз  </vt:lpstr>
      <vt:lpstr>Символ    медали</vt:lpstr>
      <vt:lpstr>Символ    талисманы</vt:lpstr>
      <vt:lpstr>Символ    эмблема</vt:lpstr>
      <vt:lpstr>Символ    эмблемы</vt:lpstr>
      <vt:lpstr>Символ оливковая ветвь</vt:lpstr>
      <vt:lpstr>Олимпиада-80  в Москве</vt:lpstr>
      <vt:lpstr>Слайд 14</vt:lpstr>
      <vt:lpstr>  Спорт- это   здорово!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ASUS</cp:lastModifiedBy>
  <cp:revision>17</cp:revision>
  <dcterms:created xsi:type="dcterms:W3CDTF">2013-12-02T07:35:39Z</dcterms:created>
  <dcterms:modified xsi:type="dcterms:W3CDTF">2013-12-14T12:31:58Z</dcterms:modified>
</cp:coreProperties>
</file>